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186D-EB14-4366-B229-8F0F1ADD0789}" type="datetimeFigureOut">
              <a:rPr lang="it-IT" smtClean="0"/>
              <a:t>21/09/2016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EF65-B874-4EBA-A64B-6203B080B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2344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186D-EB14-4366-B229-8F0F1ADD0789}" type="datetimeFigureOut">
              <a:rPr lang="it-IT" smtClean="0"/>
              <a:t>21/09/2016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EF65-B874-4EBA-A64B-6203B080B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7450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186D-EB14-4366-B229-8F0F1ADD0789}" type="datetimeFigureOut">
              <a:rPr lang="it-IT" smtClean="0"/>
              <a:t>21/09/2016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EF65-B874-4EBA-A64B-6203B080B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4377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186D-EB14-4366-B229-8F0F1ADD0789}" type="datetimeFigureOut">
              <a:rPr lang="it-IT" smtClean="0"/>
              <a:t>21/09/2016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EF65-B874-4EBA-A64B-6203B080B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283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186D-EB14-4366-B229-8F0F1ADD0789}" type="datetimeFigureOut">
              <a:rPr lang="it-IT" smtClean="0"/>
              <a:t>21/09/2016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EF65-B874-4EBA-A64B-6203B080B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167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186D-EB14-4366-B229-8F0F1ADD0789}" type="datetimeFigureOut">
              <a:rPr lang="it-IT" smtClean="0"/>
              <a:t>21/09/2016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EF65-B874-4EBA-A64B-6203B080B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4775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186D-EB14-4366-B229-8F0F1ADD0789}" type="datetimeFigureOut">
              <a:rPr lang="it-IT" smtClean="0"/>
              <a:t>21/09/2016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EF65-B874-4EBA-A64B-6203B080B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7752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186D-EB14-4366-B229-8F0F1ADD0789}" type="datetimeFigureOut">
              <a:rPr lang="it-IT" smtClean="0"/>
              <a:t>21/09/2016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EF65-B874-4EBA-A64B-6203B080B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2053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186D-EB14-4366-B229-8F0F1ADD0789}" type="datetimeFigureOut">
              <a:rPr lang="it-IT" smtClean="0"/>
              <a:t>21/09/2016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EF65-B874-4EBA-A64B-6203B080B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6373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186D-EB14-4366-B229-8F0F1ADD0789}" type="datetimeFigureOut">
              <a:rPr lang="it-IT" smtClean="0"/>
              <a:t>21/09/2016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EF65-B874-4EBA-A64B-6203B080B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0644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186D-EB14-4366-B229-8F0F1ADD0789}" type="datetimeFigureOut">
              <a:rPr lang="it-IT" smtClean="0"/>
              <a:t>21/09/2016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EF65-B874-4EBA-A64B-6203B080B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8535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8186D-EB14-4366-B229-8F0F1ADD0789}" type="datetimeFigureOut">
              <a:rPr lang="it-IT" smtClean="0"/>
              <a:t>21/09/2016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7EF65-B874-4EBA-A64B-6203B080B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6736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754" y="170405"/>
            <a:ext cx="8620491" cy="6517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9143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Arianna Arnoldi</dc:creator>
  <cp:lastModifiedBy>Arianna Arnoldi</cp:lastModifiedBy>
  <cp:revision>2</cp:revision>
  <dcterms:created xsi:type="dcterms:W3CDTF">2016-09-21T09:45:00Z</dcterms:created>
  <dcterms:modified xsi:type="dcterms:W3CDTF">2016-09-21T09:52:46Z</dcterms:modified>
</cp:coreProperties>
</file>