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05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33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5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67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89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66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47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89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43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2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099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0032C-C396-446B-850B-AB0ACCAA24AA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BCAF-14F6-4881-B287-9E5344EE1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344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69" y="701442"/>
            <a:ext cx="4779497" cy="170132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4691" y="793283"/>
            <a:ext cx="3733100" cy="174858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0977" y="3351925"/>
            <a:ext cx="3723926" cy="1765359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0686" y="3402784"/>
            <a:ext cx="382538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82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Arianna Arnoldi</dc:creator>
  <cp:lastModifiedBy>Arianna Arnoldi</cp:lastModifiedBy>
  <cp:revision>2</cp:revision>
  <dcterms:created xsi:type="dcterms:W3CDTF">2016-09-21T08:31:56Z</dcterms:created>
  <dcterms:modified xsi:type="dcterms:W3CDTF">2016-09-21T08:37:22Z</dcterms:modified>
</cp:coreProperties>
</file>