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032C-C396-446B-850B-AB0ACCAA24AA}" type="datetimeFigureOut">
              <a:rPr lang="it-IT" smtClean="0"/>
              <a:t>21/09/2016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BCAF-14F6-4881-B287-9E5344EE1C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305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032C-C396-446B-850B-AB0ACCAA24AA}" type="datetimeFigureOut">
              <a:rPr lang="it-IT" smtClean="0"/>
              <a:t>21/09/2016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BCAF-14F6-4881-B287-9E5344EE1C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4338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032C-C396-446B-850B-AB0ACCAA24AA}" type="datetimeFigureOut">
              <a:rPr lang="it-IT" smtClean="0"/>
              <a:t>21/09/2016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BCAF-14F6-4881-B287-9E5344EE1C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256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032C-C396-446B-850B-AB0ACCAA24AA}" type="datetimeFigureOut">
              <a:rPr lang="it-IT" smtClean="0"/>
              <a:t>21/09/2016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BCAF-14F6-4881-B287-9E5344EE1C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367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032C-C396-446B-850B-AB0ACCAA24AA}" type="datetimeFigureOut">
              <a:rPr lang="it-IT" smtClean="0"/>
              <a:t>21/09/2016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BCAF-14F6-4881-B287-9E5344EE1C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0891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032C-C396-446B-850B-AB0ACCAA24AA}" type="datetimeFigureOut">
              <a:rPr lang="it-IT" smtClean="0"/>
              <a:t>21/09/2016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BCAF-14F6-4881-B287-9E5344EE1C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366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032C-C396-446B-850B-AB0ACCAA24AA}" type="datetimeFigureOut">
              <a:rPr lang="it-IT" smtClean="0"/>
              <a:t>21/09/2016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BCAF-14F6-4881-B287-9E5344EE1C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047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032C-C396-446B-850B-AB0ACCAA24AA}" type="datetimeFigureOut">
              <a:rPr lang="it-IT" smtClean="0"/>
              <a:t>21/09/2016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BCAF-14F6-4881-B287-9E5344EE1C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1891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032C-C396-446B-850B-AB0ACCAA24AA}" type="datetimeFigureOut">
              <a:rPr lang="it-IT" smtClean="0"/>
              <a:t>21/09/2016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BCAF-14F6-4881-B287-9E5344EE1C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143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032C-C396-446B-850B-AB0ACCAA24AA}" type="datetimeFigureOut">
              <a:rPr lang="it-IT" smtClean="0"/>
              <a:t>21/09/2016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BCAF-14F6-4881-B287-9E5344EE1C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62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032C-C396-446B-850B-AB0ACCAA24AA}" type="datetimeFigureOut">
              <a:rPr lang="it-IT" smtClean="0"/>
              <a:t>21/09/2016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BCAF-14F6-4881-B287-9E5344EE1C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099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0032C-C396-446B-850B-AB0ACCAA24AA}" type="datetimeFigureOut">
              <a:rPr lang="it-IT" smtClean="0"/>
              <a:t>21/09/2016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8BCAF-14F6-4881-B287-9E5344EE1C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3442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569" y="701442"/>
            <a:ext cx="4779497" cy="1701326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4691" y="793283"/>
            <a:ext cx="3733100" cy="1748582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0977" y="3351925"/>
            <a:ext cx="3723926" cy="1765359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0686" y="3402784"/>
            <a:ext cx="382538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4824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Arianna Arnoldi</dc:creator>
  <cp:lastModifiedBy>Arianna Arnoldi</cp:lastModifiedBy>
  <cp:revision>2</cp:revision>
  <dcterms:created xsi:type="dcterms:W3CDTF">2016-09-21T08:31:56Z</dcterms:created>
  <dcterms:modified xsi:type="dcterms:W3CDTF">2016-09-21T08:37:22Z</dcterms:modified>
</cp:coreProperties>
</file>