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0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96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00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21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36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53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6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08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78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0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14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6FE77-2D6A-48A9-B769-A820B93F9107}" type="datetimeFigureOut">
              <a:rPr lang="it-IT" smtClean="0"/>
              <a:t>29/02/2016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871E5-A71F-4C64-B0AF-96702756C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8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.Arnoldi\Desktop\s_pabr_aim_3000_w7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13872"/>
            <a:ext cx="699135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.Arnoldi\Desktop\s_ph_paitp_150_aim-2022-7022_2_w7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7423398" cy="269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524" y="4833918"/>
            <a:ext cx="2085410" cy="579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655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Arianna Arnoldi</dc:creator>
  <cp:lastModifiedBy>Arianna Arnoldi</cp:lastModifiedBy>
  <cp:revision>2</cp:revision>
  <dcterms:created xsi:type="dcterms:W3CDTF">2016-02-29T13:46:14Z</dcterms:created>
  <dcterms:modified xsi:type="dcterms:W3CDTF">2016-02-29T13:57:19Z</dcterms:modified>
</cp:coreProperties>
</file>