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86D-EB14-4366-B229-8F0F1ADD0789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EF65-B874-4EBA-A64B-6203B080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34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86D-EB14-4366-B229-8F0F1ADD0789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EF65-B874-4EBA-A64B-6203B080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745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86D-EB14-4366-B229-8F0F1ADD0789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EF65-B874-4EBA-A64B-6203B080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437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86D-EB14-4366-B229-8F0F1ADD0789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EF65-B874-4EBA-A64B-6203B080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8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86D-EB14-4366-B229-8F0F1ADD0789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EF65-B874-4EBA-A64B-6203B080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6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86D-EB14-4366-B229-8F0F1ADD0789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EF65-B874-4EBA-A64B-6203B080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77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86D-EB14-4366-B229-8F0F1ADD0789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EF65-B874-4EBA-A64B-6203B080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775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86D-EB14-4366-B229-8F0F1ADD0789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EF65-B874-4EBA-A64B-6203B080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05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86D-EB14-4366-B229-8F0F1ADD0789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EF65-B874-4EBA-A64B-6203B080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37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86D-EB14-4366-B229-8F0F1ADD0789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EF65-B874-4EBA-A64B-6203B080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064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186D-EB14-4366-B229-8F0F1ADD0789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EF65-B874-4EBA-A64B-6203B080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53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8186D-EB14-4366-B229-8F0F1ADD0789}" type="datetimeFigureOut">
              <a:rPr lang="it-IT" smtClean="0"/>
              <a:t>21/09/2016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7EF65-B874-4EBA-A64B-6203B080B2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73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754" y="170405"/>
            <a:ext cx="8620491" cy="651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9143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Arianna Arnoldi</dc:creator>
  <cp:lastModifiedBy>Arianna Arnoldi</cp:lastModifiedBy>
  <cp:revision>2</cp:revision>
  <dcterms:created xsi:type="dcterms:W3CDTF">2016-09-21T09:45:00Z</dcterms:created>
  <dcterms:modified xsi:type="dcterms:W3CDTF">2016-09-21T09:52:46Z</dcterms:modified>
</cp:coreProperties>
</file>